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30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19A24857-BF47-4ECD-BD5A-F919B01AE6B0}">
          <p14:sldIdLst/>
        </p14:section>
        <p14:section name="未命名的章節" id="{3017BC81-351A-4DC8-9E0C-3F9415F2532A}">
          <p14:sldIdLst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4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3886F-8CF6-4B9D-AE30-8E87A163966E}" type="datetimeFigureOut">
              <a:rPr lang="zh-TW" altLang="en-US" smtClean="0"/>
              <a:pPr/>
              <a:t>2021/1/20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5D8C1-C7A9-4DFF-A217-B07134FED2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29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gd/sZqwmJ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2011</a:t>
            </a:r>
            <a:r>
              <a:rPr lang="zh-TW" altLang="en-US" dirty="0" smtClean="0"/>
              <a:t>見證：人生的意義與目的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026" name="Picture 2" descr="https://www.leegwoguang.site/cmap/bible_knowledge/life/li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095" y="974209"/>
            <a:ext cx="5535910" cy="541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823095" y="6016046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is.gd/sZqwmJ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336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2700</TotalTime>
  <Words>12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Symbol</vt:lpstr>
      <vt:lpstr>教學目標</vt:lpstr>
      <vt:lpstr>2011見證：人生的意義與目的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概念構圖（concept mapping）</dc:title>
  <dc:creator>Your User Name</dc:creator>
  <cp:lastModifiedBy>李國光</cp:lastModifiedBy>
  <cp:revision>88</cp:revision>
  <dcterms:created xsi:type="dcterms:W3CDTF">2010-07-13T14:59:32Z</dcterms:created>
  <dcterms:modified xsi:type="dcterms:W3CDTF">2021-01-20T13:44:25Z</dcterms:modified>
</cp:coreProperties>
</file>